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B494D-9E13-4EE5-8055-1202442CF302}" v="25" dt="2021-01-31T21:20:51.9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Robinson" userId="552a70932c49aafb" providerId="LiveId" clId="{566B494D-9E13-4EE5-8055-1202442CF302}"/>
    <pc:docChg chg="undo custSel addSld delSld modSld sldOrd">
      <pc:chgData name="Chris Robinson" userId="552a70932c49aafb" providerId="LiveId" clId="{566B494D-9E13-4EE5-8055-1202442CF302}" dt="2021-01-31T21:20:51.991" v="441" actId="164"/>
      <pc:docMkLst>
        <pc:docMk/>
      </pc:docMkLst>
      <pc:sldChg chg="addSp del">
        <pc:chgData name="Chris Robinson" userId="552a70932c49aafb" providerId="LiveId" clId="{566B494D-9E13-4EE5-8055-1202442CF302}" dt="2021-01-31T17:32:22.929" v="75" actId="47"/>
        <pc:sldMkLst>
          <pc:docMk/>
          <pc:sldMk cId="3682611475" sldId="256"/>
        </pc:sldMkLst>
        <pc:picChg chg="add">
          <ac:chgData name="Chris Robinson" userId="552a70932c49aafb" providerId="LiveId" clId="{566B494D-9E13-4EE5-8055-1202442CF302}" dt="2021-01-23T04:05:48.861" v="0"/>
          <ac:picMkLst>
            <pc:docMk/>
            <pc:sldMk cId="3682611475" sldId="256"/>
            <ac:picMk id="4" creationId="{E0A0A2F8-C15D-4352-8D2C-E6875DF826F6}"/>
          </ac:picMkLst>
        </pc:picChg>
      </pc:sldChg>
      <pc:sldChg chg="addSp delSp modSp new mod">
        <pc:chgData name="Chris Robinson" userId="552a70932c49aafb" providerId="LiveId" clId="{566B494D-9E13-4EE5-8055-1202442CF302}" dt="2021-01-31T17:46:09.800" v="86" actId="207"/>
        <pc:sldMkLst>
          <pc:docMk/>
          <pc:sldMk cId="1529313024" sldId="257"/>
        </pc:sldMkLst>
        <pc:spChg chg="add del mod">
          <ac:chgData name="Chris Robinson" userId="552a70932c49aafb" providerId="LiveId" clId="{566B494D-9E13-4EE5-8055-1202442CF302}" dt="2021-01-31T17:17:36.709" v="5" actId="478"/>
          <ac:spMkLst>
            <pc:docMk/>
            <pc:sldMk cId="1529313024" sldId="257"/>
            <ac:spMk id="4" creationId="{A39EE481-DAEC-46E6-8D06-EFDFC4794EEF}"/>
          </ac:spMkLst>
        </pc:spChg>
        <pc:graphicFrameChg chg="add mod modGraphic">
          <ac:chgData name="Chris Robinson" userId="552a70932c49aafb" providerId="LiveId" clId="{566B494D-9E13-4EE5-8055-1202442CF302}" dt="2021-01-31T17:46:09.800" v="86" actId="207"/>
          <ac:graphicFrameMkLst>
            <pc:docMk/>
            <pc:sldMk cId="1529313024" sldId="257"/>
            <ac:graphicFrameMk id="5" creationId="{BD347D8B-893B-4251-8B63-C6416817652D}"/>
          </ac:graphicFrameMkLst>
        </pc:graphicFrameChg>
        <pc:picChg chg="add">
          <ac:chgData name="Chris Robinson" userId="552a70932c49aafb" providerId="LiveId" clId="{566B494D-9E13-4EE5-8055-1202442CF302}" dt="2021-01-31T17:16:38.105" v="2" actId="22"/>
          <ac:picMkLst>
            <pc:docMk/>
            <pc:sldMk cId="1529313024" sldId="257"/>
            <ac:picMk id="3" creationId="{A3D25239-F417-4AEB-91B1-B25D73B91362}"/>
          </ac:picMkLst>
        </pc:picChg>
        <pc:picChg chg="add del mod">
          <ac:chgData name="Chris Robinson" userId="552a70932c49aafb" providerId="LiveId" clId="{566B494D-9E13-4EE5-8055-1202442CF302}" dt="2021-01-31T17:27:31.794" v="69" actId="21"/>
          <ac:picMkLst>
            <pc:docMk/>
            <pc:sldMk cId="1529313024" sldId="257"/>
            <ac:picMk id="7" creationId="{365802D1-A135-483D-B625-B6A0C56BF107}"/>
          </ac:picMkLst>
        </pc:picChg>
      </pc:sldChg>
      <pc:sldChg chg="addSp modSp new mod">
        <pc:chgData name="Chris Robinson" userId="552a70932c49aafb" providerId="LiveId" clId="{566B494D-9E13-4EE5-8055-1202442CF302}" dt="2021-01-31T17:27:41.317" v="73" actId="1076"/>
        <pc:sldMkLst>
          <pc:docMk/>
          <pc:sldMk cId="2639483171" sldId="258"/>
        </pc:sldMkLst>
        <pc:picChg chg="add mod">
          <ac:chgData name="Chris Robinson" userId="552a70932c49aafb" providerId="LiveId" clId="{566B494D-9E13-4EE5-8055-1202442CF302}" dt="2021-01-31T17:27:41.317" v="73" actId="1076"/>
          <ac:picMkLst>
            <pc:docMk/>
            <pc:sldMk cId="2639483171" sldId="258"/>
            <ac:picMk id="2" creationId="{2A3E1465-ACE4-42F7-8392-D28BAE1DE097}"/>
          </ac:picMkLst>
        </pc:picChg>
      </pc:sldChg>
      <pc:sldChg chg="addSp delSp modSp new mod">
        <pc:chgData name="Chris Robinson" userId="552a70932c49aafb" providerId="LiveId" clId="{566B494D-9E13-4EE5-8055-1202442CF302}" dt="2021-01-31T17:45:52.919" v="84" actId="207"/>
        <pc:sldMkLst>
          <pc:docMk/>
          <pc:sldMk cId="1055320246" sldId="259"/>
        </pc:sldMkLst>
        <pc:spChg chg="add del">
          <ac:chgData name="Chris Robinson" userId="552a70932c49aafb" providerId="LiveId" clId="{566B494D-9E13-4EE5-8055-1202442CF302}" dt="2021-01-31T17:44:25.532" v="78" actId="22"/>
          <ac:spMkLst>
            <pc:docMk/>
            <pc:sldMk cId="1055320246" sldId="259"/>
            <ac:spMk id="5" creationId="{5AB4B10B-DD24-4DCB-8629-FBA03AFAD789}"/>
          </ac:spMkLst>
        </pc:spChg>
        <pc:graphicFrameChg chg="add mod modGraphic">
          <ac:chgData name="Chris Robinson" userId="552a70932c49aafb" providerId="LiveId" clId="{566B494D-9E13-4EE5-8055-1202442CF302}" dt="2021-01-31T17:45:52.919" v="84" actId="207"/>
          <ac:graphicFrameMkLst>
            <pc:docMk/>
            <pc:sldMk cId="1055320246" sldId="259"/>
            <ac:graphicFrameMk id="6" creationId="{2605CD6E-BCD6-4A8A-8180-BC4964105B5F}"/>
          </ac:graphicFrameMkLst>
        </pc:graphicFrameChg>
        <pc:picChg chg="add">
          <ac:chgData name="Chris Robinson" userId="552a70932c49aafb" providerId="LiveId" clId="{566B494D-9E13-4EE5-8055-1202442CF302}" dt="2021-01-31T17:44:06.737" v="76" actId="22"/>
          <ac:picMkLst>
            <pc:docMk/>
            <pc:sldMk cId="1055320246" sldId="259"/>
            <ac:picMk id="3" creationId="{A93EF797-052D-48FF-981C-A660456D2969}"/>
          </ac:picMkLst>
        </pc:picChg>
      </pc:sldChg>
      <pc:sldChg chg="addSp new mod">
        <pc:chgData name="Chris Robinson" userId="552a70932c49aafb" providerId="LiveId" clId="{566B494D-9E13-4EE5-8055-1202442CF302}" dt="2021-01-31T17:50:33.707" v="88" actId="22"/>
        <pc:sldMkLst>
          <pc:docMk/>
          <pc:sldMk cId="4087687202" sldId="260"/>
        </pc:sldMkLst>
        <pc:picChg chg="add">
          <ac:chgData name="Chris Robinson" userId="552a70932c49aafb" providerId="LiveId" clId="{566B494D-9E13-4EE5-8055-1202442CF302}" dt="2021-01-31T17:50:33.707" v="88" actId="22"/>
          <ac:picMkLst>
            <pc:docMk/>
            <pc:sldMk cId="4087687202" sldId="260"/>
            <ac:picMk id="3" creationId="{019B4901-28FF-4563-8B5D-372E9513B1DF}"/>
          </ac:picMkLst>
        </pc:picChg>
      </pc:sldChg>
      <pc:sldChg chg="addSp delSp modSp new mod ord">
        <pc:chgData name="Chris Robinson" userId="552a70932c49aafb" providerId="LiveId" clId="{566B494D-9E13-4EE5-8055-1202442CF302}" dt="2021-01-31T20:43:12.112" v="169"/>
        <pc:sldMkLst>
          <pc:docMk/>
          <pc:sldMk cId="3783159573" sldId="261"/>
        </pc:sldMkLst>
        <pc:grpChg chg="add mod">
          <ac:chgData name="Chris Robinson" userId="552a70932c49aafb" providerId="LiveId" clId="{566B494D-9E13-4EE5-8055-1202442CF302}" dt="2021-01-31T18:01:39.931" v="167" actId="164"/>
          <ac:grpSpMkLst>
            <pc:docMk/>
            <pc:sldMk cId="3783159573" sldId="261"/>
            <ac:grpSpMk id="15" creationId="{E8CACAB0-F49D-41A4-B427-1A029FF6C67F}"/>
          </ac:grpSpMkLst>
        </pc:grpChg>
        <pc:picChg chg="add del">
          <ac:chgData name="Chris Robinson" userId="552a70932c49aafb" providerId="LiveId" clId="{566B494D-9E13-4EE5-8055-1202442CF302}" dt="2021-01-31T17:53:02.711" v="91"/>
          <ac:picMkLst>
            <pc:docMk/>
            <pc:sldMk cId="3783159573" sldId="261"/>
            <ac:picMk id="2" creationId="{3CBD0A05-78D3-4158-B92A-6E93C63B2B23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4" creationId="{7A34BC39-20CC-4C75-A955-C508CD25B27F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6" creationId="{3D2C6C13-59E5-476F-99C1-FCFEEFD63120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8" creationId="{F3352B28-A689-4B18-BADE-4DC50FB7D3AF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10" creationId="{374A9A4B-8F45-4A83-84DC-53D9B6666C1E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12" creationId="{6BC83DB8-DAB4-40AA-8866-95FA7AA71855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14" creationId="{B85DD4CE-3A6A-4631-B78D-3403914B3FF2}"/>
          </ac:picMkLst>
        </pc:picChg>
      </pc:sldChg>
      <pc:sldChg chg="addSp modSp new mod">
        <pc:chgData name="Chris Robinson" userId="552a70932c49aafb" providerId="LiveId" clId="{566B494D-9E13-4EE5-8055-1202442CF302}" dt="2021-01-31T21:05:36.529" v="373" actId="2165"/>
        <pc:sldMkLst>
          <pc:docMk/>
          <pc:sldMk cId="200476844" sldId="262"/>
        </pc:sldMkLst>
        <pc:graphicFrameChg chg="add mod modGraphic">
          <ac:chgData name="Chris Robinson" userId="552a70932c49aafb" providerId="LiveId" clId="{566B494D-9E13-4EE5-8055-1202442CF302}" dt="2021-01-31T21:05:36.529" v="373" actId="2165"/>
          <ac:graphicFrameMkLst>
            <pc:docMk/>
            <pc:sldMk cId="200476844" sldId="262"/>
            <ac:graphicFrameMk id="2" creationId="{5FAF5B87-709F-4170-B546-1AAE4283929D}"/>
          </ac:graphicFrameMkLst>
        </pc:graphicFrameChg>
      </pc:sldChg>
      <pc:sldChg chg="addSp delSp modSp new mod">
        <pc:chgData name="Chris Robinson" userId="552a70932c49aafb" providerId="LiveId" clId="{566B494D-9E13-4EE5-8055-1202442CF302}" dt="2021-01-31T21:15:36.635" v="426" actId="164"/>
        <pc:sldMkLst>
          <pc:docMk/>
          <pc:sldMk cId="3945704674" sldId="263"/>
        </pc:sldMkLst>
        <pc:spChg chg="add del mod">
          <ac:chgData name="Chris Robinson" userId="552a70932c49aafb" providerId="LiveId" clId="{566B494D-9E13-4EE5-8055-1202442CF302}" dt="2021-01-31T21:15:07.433" v="390" actId="478"/>
          <ac:spMkLst>
            <pc:docMk/>
            <pc:sldMk cId="3945704674" sldId="263"/>
            <ac:spMk id="7" creationId="{6AF031C3-A532-4607-A791-F1747CA9425A}"/>
          </ac:spMkLst>
        </pc:spChg>
        <pc:spChg chg="add mod">
          <ac:chgData name="Chris Robinson" userId="552a70932c49aafb" providerId="LiveId" clId="{566B494D-9E13-4EE5-8055-1202442CF302}" dt="2021-01-31T21:15:36.635" v="426" actId="164"/>
          <ac:spMkLst>
            <pc:docMk/>
            <pc:sldMk cId="3945704674" sldId="263"/>
            <ac:spMk id="8" creationId="{EB31963D-C002-45BF-8205-0BB020BBBB46}"/>
          </ac:spMkLst>
        </pc:spChg>
        <pc:grpChg chg="add mod">
          <ac:chgData name="Chris Robinson" userId="552a70932c49aafb" providerId="LiveId" clId="{566B494D-9E13-4EE5-8055-1202442CF302}" dt="2021-01-31T21:15:36.635" v="426" actId="164"/>
          <ac:grpSpMkLst>
            <pc:docMk/>
            <pc:sldMk cId="3945704674" sldId="263"/>
            <ac:grpSpMk id="6" creationId="{7CF26F3D-795B-4E6B-9572-EC87F2CAC212}"/>
          </ac:grpSpMkLst>
        </pc:grpChg>
        <pc:grpChg chg="add mod">
          <ac:chgData name="Chris Robinson" userId="552a70932c49aafb" providerId="LiveId" clId="{566B494D-9E13-4EE5-8055-1202442CF302}" dt="2021-01-31T21:15:36.635" v="426" actId="164"/>
          <ac:grpSpMkLst>
            <pc:docMk/>
            <pc:sldMk cId="3945704674" sldId="263"/>
            <ac:grpSpMk id="9" creationId="{311D52EB-D54E-4385-8F82-4CD6C308B2B8}"/>
          </ac:grpSpMkLst>
        </pc:grpChg>
        <pc:picChg chg="add mod">
          <ac:chgData name="Chris Robinson" userId="552a70932c49aafb" providerId="LiveId" clId="{566B494D-9E13-4EE5-8055-1202442CF302}" dt="2021-01-31T21:08:53.242" v="388" actId="164"/>
          <ac:picMkLst>
            <pc:docMk/>
            <pc:sldMk cId="3945704674" sldId="263"/>
            <ac:picMk id="3" creationId="{1D8F74F9-6818-4E50-A8B3-C69C9C414192}"/>
          </ac:picMkLst>
        </pc:picChg>
        <pc:picChg chg="add mod">
          <ac:chgData name="Chris Robinson" userId="552a70932c49aafb" providerId="LiveId" clId="{566B494D-9E13-4EE5-8055-1202442CF302}" dt="2021-01-31T21:08:53.242" v="388" actId="164"/>
          <ac:picMkLst>
            <pc:docMk/>
            <pc:sldMk cId="3945704674" sldId="263"/>
            <ac:picMk id="5" creationId="{C7DC12C6-ADF2-482E-8171-9724C8437DC1}"/>
          </ac:picMkLst>
        </pc:picChg>
      </pc:sldChg>
      <pc:sldChg chg="addSp modSp new mod">
        <pc:chgData name="Chris Robinson" userId="552a70932c49aafb" providerId="LiveId" clId="{566B494D-9E13-4EE5-8055-1202442CF302}" dt="2021-01-31T21:20:51.991" v="441" actId="164"/>
        <pc:sldMkLst>
          <pc:docMk/>
          <pc:sldMk cId="3037941333" sldId="264"/>
        </pc:sldMkLst>
        <pc:spChg chg="add mod">
          <ac:chgData name="Chris Robinson" userId="552a70932c49aafb" providerId="LiveId" clId="{566B494D-9E13-4EE5-8055-1202442CF302}" dt="2021-01-31T21:20:51.991" v="441" actId="164"/>
          <ac:spMkLst>
            <pc:docMk/>
            <pc:sldMk cId="3037941333" sldId="264"/>
            <ac:spMk id="7" creationId="{3AFF30C8-0682-4E7E-B4F2-C50C153F1AD8}"/>
          </ac:spMkLst>
        </pc:spChg>
        <pc:grpChg chg="add mod">
          <ac:chgData name="Chris Robinson" userId="552a70932c49aafb" providerId="LiveId" clId="{566B494D-9E13-4EE5-8055-1202442CF302}" dt="2021-01-31T21:20:51.991" v="441" actId="164"/>
          <ac:grpSpMkLst>
            <pc:docMk/>
            <pc:sldMk cId="3037941333" sldId="264"/>
            <ac:grpSpMk id="6" creationId="{8C81166A-E7B1-40FC-8FA3-16D10C9E7297}"/>
          </ac:grpSpMkLst>
        </pc:grpChg>
        <pc:grpChg chg="add mod">
          <ac:chgData name="Chris Robinson" userId="552a70932c49aafb" providerId="LiveId" clId="{566B494D-9E13-4EE5-8055-1202442CF302}" dt="2021-01-31T21:20:51.991" v="441" actId="164"/>
          <ac:grpSpMkLst>
            <pc:docMk/>
            <pc:sldMk cId="3037941333" sldId="264"/>
            <ac:grpSpMk id="8" creationId="{7BD53FAB-8167-4E19-8A13-4739FF52B9B9}"/>
          </ac:grpSpMkLst>
        </pc:grpChg>
        <pc:picChg chg="add mod">
          <ac:chgData name="Chris Robinson" userId="552a70932c49aafb" providerId="LiveId" clId="{566B494D-9E13-4EE5-8055-1202442CF302}" dt="2021-01-31T21:20:13.869" v="436" actId="164"/>
          <ac:picMkLst>
            <pc:docMk/>
            <pc:sldMk cId="3037941333" sldId="264"/>
            <ac:picMk id="3" creationId="{8E30E433-F2A8-4386-9184-9C40DF873DB8}"/>
          </ac:picMkLst>
        </pc:picChg>
        <pc:picChg chg="add mod">
          <ac:chgData name="Chris Robinson" userId="552a70932c49aafb" providerId="LiveId" clId="{566B494D-9E13-4EE5-8055-1202442CF302}" dt="2021-01-31T21:20:13.869" v="436" actId="164"/>
          <ac:picMkLst>
            <pc:docMk/>
            <pc:sldMk cId="3037941333" sldId="264"/>
            <ac:picMk id="5" creationId="{E881456F-B833-4F87-B563-70489A96FA2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97CE-08F3-4BBC-ACAB-5E5165A4B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CFA96-9CBE-4AF2-BD90-EF371CC8E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91256-A54F-4466-8C80-3CB6DCFB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1417F-9AE6-42B5-B9E7-B5DA6560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BA30E-352C-4ED9-B05E-FE60B035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3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E607-AF3C-4397-A836-8082FC69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9484C-774E-40E3-9A57-EB4F34C72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D444A-6544-442C-A4B2-D2264821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9490A-B3F8-4C9C-B6F1-9C3EF6A5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07ACE-8A47-4B24-92C1-4EBC534C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6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5FD4DD-6EED-4BD3-8AF8-40393E70A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FE92-9197-441E-A30D-A8184A461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9CD22-55AC-444B-BEE5-3B5FBA5D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9CCE-E59E-42E8-994C-284B572B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9EBED-AA65-47A8-9D4A-CEC68ACA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386C-9561-4FF0-A935-6EC2ACF2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E35B-9AE2-4C93-B1FB-AB7D4CF9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1B590-E7DD-4519-9313-2F48CB20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C0471-0E9D-44A1-96DD-47768D9C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CE570-40FC-47D4-A112-063685F7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3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7908-3B6F-4411-A24A-C8410911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8F2BF-C7D0-45AE-AF47-D7D5B2001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EE0A9-1423-4B34-BCAF-57FB8DB7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56797-1B9A-4157-9648-9AE9B606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E743B-3AF3-4A41-A485-7212EDEA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6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1E7F8-8EC8-4DB2-9C72-8CDB345B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D5DF3-8689-4448-9FAD-2584FD95C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7FF9-C8D3-401B-938C-BAD028752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50626-672A-4701-8717-65861625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2412C-6C3B-4AA4-9E76-D5848F51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DA8FC-B990-40B8-AD2D-8CF6AF2D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0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ED4C-5BCC-445B-B467-D64F42D0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D8E11-414F-402C-AEAF-BDE6389FE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C5CF3-6F33-47E2-A720-A9F487B72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CF30A-219E-4D1C-93CB-E235CA622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42EF6-3D68-4272-808F-38DDA7AED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46E5F1-B649-4498-82C2-20A9BDEF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DF8576-BD0E-4027-946E-B40A083C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636EC-97A5-4430-9E8E-A24679DC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8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8A8E-99B6-40F4-B3B7-C72495A7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F6F19-600C-45E2-BF45-6CF91188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CAFA9-8ACB-4C9D-97BF-727E31A3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4E719-CC01-40AF-9AE1-531D6A1B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7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C2718B-9FB1-4BDF-BDDB-82AE6A44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361E-7F6E-4969-92E3-DCA3EBFB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E9AF9-2FAB-483A-AE70-8726E89E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9A35-BA3C-49BD-BC37-B88B772C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10AFF-C26F-4B0F-8B9B-61644FC7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57E01-53D9-4105-9630-0319CB068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4CFC-ED0C-4964-AAFD-D9E94280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F68BF-FC0D-466D-9913-0718FF33E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E6806-215D-4D7C-9A7A-68B51AF7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1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1101-65CD-48B8-9C02-659B7781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544E7-9F1C-4803-BCF9-B14D465B3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136EB-8EC0-4D12-9961-6518D415B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47A6-872C-457D-9869-99B58922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8498E-D7EE-4DEE-9D52-91AABAC2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D7BE7-E60E-473E-BE86-D96F5512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7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BD21F4-24E8-4131-ADC3-20BEEF40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6E571-5BB6-4764-9619-0DA64C99E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F7D01-6EF7-4033-8AF1-8A9A88BFA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86E8E-72E4-4BE1-82F4-B1748E25238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F8F26-7AE6-44C0-A0B4-028492507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025D5-0DF2-427A-BE0E-D42AA15B2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7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25239-F417-4AEB-91B1-B25D73B9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9" y="0"/>
            <a:ext cx="11420061" cy="68580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D347D8B-893B-4251-8B63-C64168176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162801"/>
              </p:ext>
            </p:extLst>
          </p:nvPr>
        </p:nvGraphicFramePr>
        <p:xfrm>
          <a:off x="2247758" y="524458"/>
          <a:ext cx="1235182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611">
                  <a:extLst>
                    <a:ext uri="{9D8B030D-6E8A-4147-A177-3AD203B41FA5}">
                      <a16:colId xmlns:a16="http://schemas.microsoft.com/office/drawing/2014/main" val="2371846004"/>
                    </a:ext>
                  </a:extLst>
                </a:gridCol>
                <a:gridCol w="508571">
                  <a:extLst>
                    <a:ext uri="{9D8B030D-6E8A-4147-A177-3AD203B41FA5}">
                      <a16:colId xmlns:a16="http://schemas.microsoft.com/office/drawing/2014/main" val="3409054578"/>
                    </a:ext>
                  </a:extLst>
                </a:gridCol>
              </a:tblGrid>
              <a:tr h="20279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Cluster 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96969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248833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79299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1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3E1465-ACE4-42F7-8392-D28BAE1D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43" y="1468421"/>
            <a:ext cx="6382714" cy="41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8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EF797-052D-48FF-981C-A660456D2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53" y="0"/>
            <a:ext cx="11412094" cy="6858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05CD6E-BCD6-4A8A-8180-BC4964105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31465"/>
              </p:ext>
            </p:extLst>
          </p:nvPr>
        </p:nvGraphicFramePr>
        <p:xfrm>
          <a:off x="1472060" y="2865120"/>
          <a:ext cx="1235182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611">
                  <a:extLst>
                    <a:ext uri="{9D8B030D-6E8A-4147-A177-3AD203B41FA5}">
                      <a16:colId xmlns:a16="http://schemas.microsoft.com/office/drawing/2014/main" val="2371846004"/>
                    </a:ext>
                  </a:extLst>
                </a:gridCol>
                <a:gridCol w="508571">
                  <a:extLst>
                    <a:ext uri="{9D8B030D-6E8A-4147-A177-3AD203B41FA5}">
                      <a16:colId xmlns:a16="http://schemas.microsoft.com/office/drawing/2014/main" val="3409054578"/>
                    </a:ext>
                  </a:extLst>
                </a:gridCol>
              </a:tblGrid>
              <a:tr h="20279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Cluster 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96969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248833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79299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32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B4901-28FF-4563-8B5D-372E9513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728662"/>
            <a:ext cx="83248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8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ACAB0-F49D-41A4-B427-1A029FF6C67F}"/>
              </a:ext>
            </a:extLst>
          </p:cNvPr>
          <p:cNvGrpSpPr/>
          <p:nvPr/>
        </p:nvGrpSpPr>
        <p:grpSpPr>
          <a:xfrm>
            <a:off x="1601640" y="61913"/>
            <a:ext cx="6730012" cy="6746336"/>
            <a:chOff x="1601640" y="61913"/>
            <a:chExt cx="6730012" cy="67463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34BC39-20CC-4C75-A955-C508CD25B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640" y="145894"/>
              <a:ext cx="3108960" cy="20374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2C6C13-59E5-476F-99C1-FCFEEFD6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640" y="2341464"/>
              <a:ext cx="3108960" cy="21040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352B28-A689-4B18-BADE-4DC50FB7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1640" y="4614077"/>
              <a:ext cx="3108960" cy="21632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4A9A4B-8F45-4A83-84DC-53D9B6666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2692" y="61913"/>
              <a:ext cx="3108960" cy="22053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C83DB8-DAB4-40AA-8866-95FA7AA7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2692" y="2322512"/>
              <a:ext cx="3108960" cy="21419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5DD4CE-3A6A-4631-B78D-3403914B3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2692" y="4583111"/>
              <a:ext cx="3108960" cy="2225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315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AF5B87-709F-4170-B546-1AAE42839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031420"/>
              </p:ext>
            </p:extLst>
          </p:nvPr>
        </p:nvGraphicFramePr>
        <p:xfrm>
          <a:off x="2032000" y="719666"/>
          <a:ext cx="508799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164">
                  <a:extLst>
                    <a:ext uri="{9D8B030D-6E8A-4147-A177-3AD203B41FA5}">
                      <a16:colId xmlns:a16="http://schemas.microsoft.com/office/drawing/2014/main" val="2107694700"/>
                    </a:ext>
                  </a:extLst>
                </a:gridCol>
                <a:gridCol w="1690099">
                  <a:extLst>
                    <a:ext uri="{9D8B030D-6E8A-4147-A177-3AD203B41FA5}">
                      <a16:colId xmlns:a16="http://schemas.microsoft.com/office/drawing/2014/main" val="325399819"/>
                    </a:ext>
                  </a:extLst>
                </a:gridCol>
                <a:gridCol w="1638728">
                  <a:extLst>
                    <a:ext uri="{9D8B030D-6E8A-4147-A177-3AD203B41FA5}">
                      <a16:colId xmlns:a16="http://schemas.microsoft.com/office/drawing/2014/main" val="235244828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 for Polynomial Regression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Mean R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Score from Cross-Validation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888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NYC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DC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618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44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-8.536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15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-63.852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4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7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11D52EB-D54E-4385-8F82-4CD6C308B2B8}"/>
              </a:ext>
            </a:extLst>
          </p:cNvPr>
          <p:cNvGrpSpPr/>
          <p:nvPr/>
        </p:nvGrpSpPr>
        <p:grpSpPr>
          <a:xfrm>
            <a:off x="923542" y="1054954"/>
            <a:ext cx="10344917" cy="3988274"/>
            <a:chOff x="923542" y="1054954"/>
            <a:chExt cx="10344917" cy="39882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CF26F3D-795B-4E6B-9572-EC87F2CAC212}"/>
                </a:ext>
              </a:extLst>
            </p:cNvPr>
            <p:cNvGrpSpPr/>
            <p:nvPr/>
          </p:nvGrpSpPr>
          <p:grpSpPr>
            <a:xfrm>
              <a:off x="923542" y="1054954"/>
              <a:ext cx="10344917" cy="3988274"/>
              <a:chOff x="923542" y="1054954"/>
              <a:chExt cx="10344917" cy="398827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D8F74F9-6818-4E50-A8B3-C69C9C414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3542" y="1054954"/>
                <a:ext cx="5026407" cy="398827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7DC12C6-ADF2-482E-8171-9724C843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2052" y="1054954"/>
                <a:ext cx="5026407" cy="3949320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31963D-C002-45BF-8205-0BB020BBBB46}"/>
                </a:ext>
              </a:extLst>
            </p:cNvPr>
            <p:cNvSpPr txBox="1"/>
            <p:nvPr/>
          </p:nvSpPr>
          <p:spPr>
            <a:xfrm>
              <a:off x="8755255" y="2193533"/>
              <a:ext cx="1913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validation 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70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D53FAB-8167-4E19-8A13-4739FF52B9B9}"/>
              </a:ext>
            </a:extLst>
          </p:cNvPr>
          <p:cNvGrpSpPr/>
          <p:nvPr/>
        </p:nvGrpSpPr>
        <p:grpSpPr>
          <a:xfrm>
            <a:off x="1287835" y="1517649"/>
            <a:ext cx="9340781" cy="3752993"/>
            <a:chOff x="1287835" y="1517649"/>
            <a:chExt cx="9340781" cy="375299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81166A-E7B1-40FC-8FA3-16D10C9E7297}"/>
                </a:ext>
              </a:extLst>
            </p:cNvPr>
            <p:cNvGrpSpPr/>
            <p:nvPr/>
          </p:nvGrpSpPr>
          <p:grpSpPr>
            <a:xfrm>
              <a:off x="1287835" y="1517649"/>
              <a:ext cx="9340781" cy="3752993"/>
              <a:chOff x="1287835" y="1517650"/>
              <a:chExt cx="8999165" cy="35052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E30E433-F2A8-4386-9184-9C40DF873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7835" y="1517650"/>
                <a:ext cx="4460636" cy="35052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81456F-B833-4F87-B563-70489A96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3681" y="1532942"/>
                <a:ext cx="4353319" cy="3474615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FF30C8-0682-4E7E-B4F2-C50C153F1AD8}"/>
                </a:ext>
              </a:extLst>
            </p:cNvPr>
            <p:cNvSpPr txBox="1"/>
            <p:nvPr/>
          </p:nvSpPr>
          <p:spPr>
            <a:xfrm>
              <a:off x="8149079" y="2794571"/>
              <a:ext cx="1913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validation 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941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4998</TotalTime>
  <Words>48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Robinson</dc:creator>
  <cp:lastModifiedBy>Chris Robinson</cp:lastModifiedBy>
  <cp:revision>1</cp:revision>
  <dcterms:created xsi:type="dcterms:W3CDTF">2021-01-19T22:53:47Z</dcterms:created>
  <dcterms:modified xsi:type="dcterms:W3CDTF">2021-01-31T21:20:59Z</dcterms:modified>
</cp:coreProperties>
</file>